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3" r:id="rId3"/>
    <p:sldId id="257" r:id="rId4"/>
    <p:sldId id="258" r:id="rId5"/>
    <p:sldId id="261" r:id="rId6"/>
    <p:sldId id="271" r:id="rId7"/>
    <p:sldId id="260" r:id="rId8"/>
    <p:sldId id="259" r:id="rId9"/>
    <p:sldId id="267" r:id="rId10"/>
    <p:sldId id="266" r:id="rId11"/>
    <p:sldId id="265" r:id="rId12"/>
    <p:sldId id="264" r:id="rId13"/>
    <p:sldId id="262" r:id="rId14"/>
    <p:sldId id="263" r:id="rId15"/>
    <p:sldId id="26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E:\ТЕМАТИЧ КОНТРОЛЬ\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35696" y="0"/>
            <a:ext cx="7308304" cy="6858000"/>
          </a:xfrm>
          <a:prstGeom prst="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4000" b="1" i="1" dirty="0" smtClean="0">
                <a:solidFill>
                  <a:schemeClr val="bg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Семинар-практикум</a:t>
            </a:r>
            <a:endParaRPr lang="ru-RU" sz="4000" b="1" dirty="0">
              <a:solidFill>
                <a:schemeClr val="bg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«Приобщение дошкольников   к истокам </a:t>
            </a:r>
            <a:r>
              <a:rPr lang="ru-RU" sz="4000" b="1" dirty="0" smtClean="0">
                <a:solidFill>
                  <a:srgbClr val="FFFF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русской народной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4000" b="1" dirty="0" smtClean="0">
                <a:solidFill>
                  <a:srgbClr val="FFFF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истории </a:t>
            </a:r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 </a:t>
            </a:r>
            <a:r>
              <a:rPr lang="ru-RU" sz="4000" b="1" dirty="0" smtClean="0">
                <a:solidFill>
                  <a:srgbClr val="FFFF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культуры»</a:t>
            </a:r>
            <a:endParaRPr lang="ru-RU" sz="4000" b="1" dirty="0">
              <a:solidFill>
                <a:srgbClr val="FFFF0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10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E:\ТЕМАТИЧ КОНТРОЛЬ\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35696" y="21206"/>
            <a:ext cx="7308304" cy="6858000"/>
          </a:xfrm>
          <a:prstGeom prst="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chemeClr val="bg1"/>
                </a:solidFill>
                <a:latin typeface="Times New Roman"/>
                <a:ea typeface="Times New Roman"/>
              </a:rPr>
              <a:t>Цель: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2800" b="1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chemeClr val="bg1"/>
                </a:solidFill>
                <a:latin typeface="Times New Roman"/>
                <a:ea typeface="Times New Roman"/>
              </a:rPr>
              <a:t>Повысить </a:t>
            </a:r>
            <a:r>
              <a:rPr lang="ru-RU" sz="2800" b="1" dirty="0">
                <a:solidFill>
                  <a:schemeClr val="bg1"/>
                </a:solidFill>
                <a:latin typeface="Times New Roman"/>
                <a:ea typeface="Times New Roman"/>
              </a:rPr>
              <a:t>образовательные, профессиональные, теоретические и практические знания педагогов по проблеме нравственно-патриотического воспитания </a:t>
            </a:r>
            <a:r>
              <a:rPr lang="ru-RU" sz="2800" b="1" dirty="0" smtClean="0">
                <a:solidFill>
                  <a:schemeClr val="bg1"/>
                </a:solidFill>
                <a:latin typeface="Times New Roman"/>
                <a:ea typeface="Times New Roman"/>
              </a:rPr>
              <a:t>дошкольников и реализации </a:t>
            </a:r>
            <a:r>
              <a:rPr lang="ru-RU" sz="2800" b="1" smtClean="0">
                <a:solidFill>
                  <a:schemeClr val="bg1"/>
                </a:solidFill>
                <a:latin typeface="Times New Roman"/>
                <a:ea typeface="Times New Roman"/>
              </a:rPr>
              <a:t>приоритетного направления  в ДОУ 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731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E:\ТЕМАТИЧ КОНТРОЛЬ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005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E:\ТЕМАТИЧ КОНТРОЛЬ\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Оля\Desktop\2019-2020 учебный год\мероприятия 2019-2020\1.август - сентябрь 2019г\АНАЛИЗ  лето 19\троица\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4"/>
          <a:stretch/>
        </p:blipFill>
        <p:spPr bwMode="auto">
          <a:xfrm>
            <a:off x="2195737" y="2492896"/>
            <a:ext cx="5904656" cy="4261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9058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E:\ТЕМАТИЧ КОНТРОЛЬ\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0727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E:\ТЕМАТИЧ КОНТРОЛЬ\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79712" y="116632"/>
            <a:ext cx="6912768" cy="662473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60648"/>
            <a:ext cx="3876675" cy="258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679" y="3284984"/>
            <a:ext cx="4262802" cy="3198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2044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E:\ТЕМАТИЧ КОНТРОЛЬ\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5866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E:\ТЕМАТИЧ КОНТРОЛЬ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Оля\Desktop\2019-2020 учебный год\мероприятия 2019-2020\2.октябрь 2019г\музейный час с подг группой -9 октября 2019год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189" y="3212976"/>
            <a:ext cx="432048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Оля\Desktop\2019-2020 учебный год\мероприятия 2019-2020\3. ноябрь 2019г\РМО 2\Кружковая  работа   Огнева О.М и Анкудинова Е.Ф\IMG-20191129-WA002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64" y="3395986"/>
            <a:ext cx="4415136" cy="3311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7671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E:\ТЕМАТИЧ КОНТРОЛЬ\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2073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E:\ТЕМАТИЧ КОНТРОЛЬ\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79301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E:\ТЕМАТИЧ КОНТРОЛЬ\Слайд8-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59874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E:\ТЕМАТИЧ КОНТРОЛЬ\Слайд9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54989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E:\ТЕМАТИЧ КОНТРОЛЬ\Слайд10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86559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E:\ТЕМАТИЧ КОНТРОЛЬ\Слайд12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36427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E:\ТЕМАТИЧ КОНТРОЛЬ\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84754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35</Words>
  <Application>Microsoft Office PowerPoint</Application>
  <PresentationFormat>Экран (4:3)</PresentationFormat>
  <Paragraphs>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Оля</dc:creator>
  <cp:lastModifiedBy>Оля</cp:lastModifiedBy>
  <cp:revision>5</cp:revision>
  <dcterms:created xsi:type="dcterms:W3CDTF">2020-11-16T08:34:36Z</dcterms:created>
  <dcterms:modified xsi:type="dcterms:W3CDTF">2020-11-18T05:55:25Z</dcterms:modified>
</cp:coreProperties>
</file>